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_rels/slideLayout3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9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media/image5.jpeg" ContentType="image/jpeg"/>
  <Override PartName="/ppt/media/image3.png" ContentType="image/png"/>
  <Override PartName="/ppt/media/image4.jpeg" ContentType="image/jpeg"/>
  <Override PartName="/ppt/media/image1.png" ContentType="image/png"/>
  <Override PartName="/ppt/media/image6.jpeg" ContentType="image/jpeg"/>
  <Override PartName="/ppt/media/image2.png" ContentType="image/png"/>
  <Override PartName="/ppt/media/image13.gif" ContentType="image/gif"/>
  <Override PartName="/ppt/media/image11.jpeg" ContentType="image/jpeg"/>
  <Override PartName="/ppt/media/image7.jpeg" ContentType="image/jpeg"/>
  <Override PartName="/ppt/media/image12.jpeg" ContentType="image/jpeg"/>
  <Override PartName="/ppt/media/image8.jpeg" ContentType="image/jpeg"/>
  <Override PartName="/ppt/media/image10.jpeg" ContentType="image/jpeg"/>
  <Override PartName="/ppt/media/image9.jpeg" ContentType="image/jpeg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822924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4228200"/>
            <a:ext cx="822924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4240" y="193536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57200" y="422820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674240" y="422820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26496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3239640" y="1935360"/>
            <a:ext cx="26496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6022080" y="1935360"/>
            <a:ext cx="26496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57200" y="4228200"/>
            <a:ext cx="26496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body"/>
          </p:nvPr>
        </p:nvSpPr>
        <p:spPr>
          <a:xfrm>
            <a:off x="3239640" y="4228200"/>
            <a:ext cx="26496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 type="body"/>
          </p:nvPr>
        </p:nvSpPr>
        <p:spPr>
          <a:xfrm>
            <a:off x="6022080" y="4228200"/>
            <a:ext cx="26496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subTitle"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4015800" cy="4388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935360"/>
            <a:ext cx="4015800" cy="4388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subTitle"/>
          </p:nvPr>
        </p:nvSpPr>
        <p:spPr>
          <a:xfrm>
            <a:off x="457200" y="704160"/>
            <a:ext cx="82292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935360"/>
            <a:ext cx="4015800" cy="4388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7200" y="422820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4015800" cy="4388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93536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74240" y="422820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4240" y="193536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57200" y="4228200"/>
            <a:ext cx="822924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822924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57200" y="4228200"/>
            <a:ext cx="822924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674240" y="193536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457200" y="422820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4674240" y="422820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26496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3239640" y="1935360"/>
            <a:ext cx="26496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6022080" y="1935360"/>
            <a:ext cx="26496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body"/>
          </p:nvPr>
        </p:nvSpPr>
        <p:spPr>
          <a:xfrm>
            <a:off x="457200" y="4228200"/>
            <a:ext cx="26496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90" name="PlaceHolder 6"/>
          <p:cNvSpPr>
            <a:spLocks noGrp="1"/>
          </p:cNvSpPr>
          <p:nvPr>
            <p:ph type="body"/>
          </p:nvPr>
        </p:nvSpPr>
        <p:spPr>
          <a:xfrm>
            <a:off x="3239640" y="4228200"/>
            <a:ext cx="26496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91" name="PlaceHolder 7"/>
          <p:cNvSpPr>
            <a:spLocks noGrp="1"/>
          </p:cNvSpPr>
          <p:nvPr>
            <p:ph type="body"/>
          </p:nvPr>
        </p:nvSpPr>
        <p:spPr>
          <a:xfrm>
            <a:off x="6022080" y="4228200"/>
            <a:ext cx="26496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subTitle"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4015800" cy="4388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935360"/>
            <a:ext cx="4015800" cy="4388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subTitle"/>
          </p:nvPr>
        </p:nvSpPr>
        <p:spPr>
          <a:xfrm>
            <a:off x="457200" y="704160"/>
            <a:ext cx="82292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674240" y="1935360"/>
            <a:ext cx="4015800" cy="4388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57200" y="422820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4015800" cy="4388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674240" y="193536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4674240" y="422820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4240" y="193536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457200" y="4228200"/>
            <a:ext cx="822924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822924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57200" y="4228200"/>
            <a:ext cx="822924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674240" y="193536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457200" y="422820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 type="body"/>
          </p:nvPr>
        </p:nvSpPr>
        <p:spPr>
          <a:xfrm>
            <a:off x="4674240" y="422820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26496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3239640" y="1935360"/>
            <a:ext cx="26496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6022080" y="1935360"/>
            <a:ext cx="26496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6" name="PlaceHolder 5"/>
          <p:cNvSpPr>
            <a:spLocks noGrp="1"/>
          </p:cNvSpPr>
          <p:nvPr>
            <p:ph type="body"/>
          </p:nvPr>
        </p:nvSpPr>
        <p:spPr>
          <a:xfrm>
            <a:off x="457200" y="4228200"/>
            <a:ext cx="26496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7" name="PlaceHolder 6"/>
          <p:cNvSpPr>
            <a:spLocks noGrp="1"/>
          </p:cNvSpPr>
          <p:nvPr>
            <p:ph type="body"/>
          </p:nvPr>
        </p:nvSpPr>
        <p:spPr>
          <a:xfrm>
            <a:off x="3239640" y="4228200"/>
            <a:ext cx="26496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38" name="PlaceHolder 7"/>
          <p:cNvSpPr>
            <a:spLocks noGrp="1"/>
          </p:cNvSpPr>
          <p:nvPr>
            <p:ph type="body"/>
          </p:nvPr>
        </p:nvSpPr>
        <p:spPr>
          <a:xfrm>
            <a:off x="6022080" y="4228200"/>
            <a:ext cx="26496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4015800" cy="4388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935360"/>
            <a:ext cx="4015800" cy="4388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457200" y="704160"/>
            <a:ext cx="82292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935360"/>
            <a:ext cx="4015800" cy="4388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422820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4015800" cy="4388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93536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674240" y="422820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935360"/>
            <a:ext cx="401580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4228200"/>
            <a:ext cx="8229240" cy="2093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Полилиния 6"/>
          <p:cNvSpPr/>
          <p:nvPr/>
        </p:nvSpPr>
        <p:spPr>
          <a:xfrm>
            <a:off x="-9360" y="-7200"/>
            <a:ext cx="9162720" cy="1041120"/>
          </a:xfrm>
          <a:custGeom>
            <a:avLst/>
            <a:gdLst/>
            <a:ah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>
                  <a:alpha val="45098"/>
                </a:srgbClr>
              </a:gs>
              <a:gs pos="100000">
                <a:srgbClr val="00c4cd">
                  <a:alpha val="55294"/>
                </a:srgbClr>
              </a:gs>
            </a:gsLst>
            <a:lin ang="54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Полилиния 7"/>
          <p:cNvSpPr/>
          <p:nvPr/>
        </p:nvSpPr>
        <p:spPr>
          <a:xfrm>
            <a:off x="4381560" y="-7200"/>
            <a:ext cx="4762080" cy="637920"/>
          </a:xfrm>
          <a:custGeom>
            <a:avLst/>
            <a:gdLst/>
            <a:ah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20000">
                <a:srgbClr val="008abf">
                  <a:alpha val="45098"/>
                </a:srgbClr>
              </a:gs>
              <a:gs pos="100000">
                <a:srgbClr val="00a0a8">
                  <a:alpha val="30196"/>
                </a:srgbClr>
              </a:gs>
            </a:gsLst>
            <a:lin ang="162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" name="Группа 1"/>
          <p:cNvGrpSpPr/>
          <p:nvPr/>
        </p:nvGrpSpPr>
        <p:grpSpPr>
          <a:xfrm>
            <a:off x="-29160" y="-16560"/>
            <a:ext cx="9197640" cy="1086120"/>
            <a:chOff x="-29160" y="-16560"/>
            <a:chExt cx="9197640" cy="1086120"/>
          </a:xfrm>
        </p:grpSpPr>
        <p:sp>
          <p:nvSpPr>
            <p:cNvPr id="3" name="Полилиния 11"/>
            <p:cNvSpPr/>
            <p:nvPr/>
          </p:nvSpPr>
          <p:spPr>
            <a:xfrm rot="21435600">
              <a:off x="-18720" y="201960"/>
              <a:ext cx="9162720" cy="648720"/>
            </a:xfrm>
            <a:custGeom>
              <a:avLst/>
              <a:gdLst/>
              <a:ahLst/>
              <a:rect l="l" t="t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>
              <a:solidFill>
                <a:srgbClr val="09b7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" name="Полилиния 12"/>
            <p:cNvSpPr/>
            <p:nvPr/>
          </p:nvSpPr>
          <p:spPr>
            <a:xfrm rot="21435600">
              <a:off x="-14040" y="275400"/>
              <a:ext cx="9175320" cy="529920"/>
            </a:xfrm>
            <a:custGeom>
              <a:avLst/>
              <a:gdLst/>
              <a:ah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>
              <a:solidFill>
                <a:srgbClr val="0f6fc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45000" bIns="0" anchor="b">
            <a:noAutofit/>
          </a:bodyPr>
          <a:p>
            <a:pPr>
              <a:lnSpc>
                <a:spcPct val="100000"/>
              </a:lnSpc>
            </a:pPr>
            <a:r>
              <a:rPr b="0" lang="ru-RU" sz="5000" spc="-1" strike="noStrike">
                <a:solidFill>
                  <a:srgbClr val="04617b"/>
                </a:solidFill>
                <a:latin typeface="Calibri"/>
              </a:rPr>
              <a:t>Образец заголовка</a:t>
            </a:r>
            <a:endParaRPr b="0" lang="ru-RU" sz="50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274320" indent="-27396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latin typeface="Constantia"/>
              </a:rPr>
              <a:t>Образец текста</a:t>
            </a:r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  <a:p>
            <a:pPr lvl="1" marL="640080" indent="-246600">
              <a:lnSpc>
                <a:spcPct val="100000"/>
              </a:lnSpc>
              <a:spcBef>
                <a:spcPts val="479"/>
              </a:spcBef>
              <a:buClr>
                <a:srgbClr val="0f6fc6"/>
              </a:buClr>
              <a:buSzPct val="85000"/>
              <a:buFont typeface="Wingdings 2" charset="2"/>
              <a:buChar char=""/>
            </a:pPr>
            <a:r>
              <a:rPr b="0" lang="ru-RU" sz="2400" spc="-1" strike="noStrike">
                <a:solidFill>
                  <a:srgbClr val="000000"/>
                </a:solidFill>
                <a:latin typeface="Constantia"/>
              </a:rPr>
              <a:t>Второй уровень</a:t>
            </a:r>
            <a:endParaRPr b="0" lang="ru-RU" sz="2400" spc="-1" strike="noStrike">
              <a:solidFill>
                <a:srgbClr val="000000"/>
              </a:solidFill>
              <a:latin typeface="Constantia"/>
            </a:endParaRPr>
          </a:p>
          <a:p>
            <a:pPr lvl="2" marL="914400" indent="-246600">
              <a:lnSpc>
                <a:spcPct val="100000"/>
              </a:lnSpc>
              <a:spcBef>
                <a:spcPts val="420"/>
              </a:spcBef>
              <a:buClr>
                <a:srgbClr val="009dd9"/>
              </a:buClr>
              <a:buSzPct val="70000"/>
              <a:buFont typeface="Wingdings 2" charset="2"/>
              <a:buChar char=""/>
            </a:pPr>
            <a:r>
              <a:rPr b="0" lang="ru-RU" sz="2100" spc="-1" strike="noStrike">
                <a:solidFill>
                  <a:srgbClr val="000000"/>
                </a:solidFill>
                <a:latin typeface="Constantia"/>
              </a:rPr>
              <a:t>Третий уровень</a:t>
            </a:r>
            <a:endParaRPr b="0" lang="ru-RU" sz="2100" spc="-1" strike="noStrike">
              <a:solidFill>
                <a:srgbClr val="000000"/>
              </a:solidFill>
              <a:latin typeface="Constantia"/>
            </a:endParaRPr>
          </a:p>
          <a:p>
            <a:pPr lvl="3" marL="1188720" indent="-209880">
              <a:lnSpc>
                <a:spcPct val="100000"/>
              </a:lnSpc>
              <a:spcBef>
                <a:spcPts val="400"/>
              </a:spcBef>
              <a:buClr>
                <a:srgbClr val="0bd0d9"/>
              </a:buClr>
              <a:buSzPct val="65000"/>
              <a:buFont typeface="Wingdings 2" charset="2"/>
              <a:buChar char=""/>
            </a:pPr>
            <a:r>
              <a:rPr b="0" lang="ru-RU" sz="2000" spc="-1" strike="noStrike">
                <a:solidFill>
                  <a:srgbClr val="000000"/>
                </a:solidFill>
                <a:latin typeface="Constantia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Constantia"/>
            </a:endParaRPr>
          </a:p>
          <a:p>
            <a:pPr lvl="4" marL="1463040" indent="-209880">
              <a:lnSpc>
                <a:spcPct val="100000"/>
              </a:lnSpc>
              <a:spcBef>
                <a:spcPts val="400"/>
              </a:spcBef>
              <a:buClr>
                <a:srgbClr val="10cf9b"/>
              </a:buClr>
              <a:buSzPct val="65000"/>
              <a:buFont typeface="Wingdings 2" charset="2"/>
              <a:buChar char=""/>
            </a:pPr>
            <a:r>
              <a:rPr b="0" lang="ru-RU" sz="2000" spc="-1" strike="noStrike">
                <a:solidFill>
                  <a:srgbClr val="000000"/>
                </a:solidFill>
                <a:latin typeface="Constantia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fld id="{59562A24-989B-4D17-8D77-40E433D3BD2F}" type="datetime">
              <a:rPr b="0" lang="ru-RU" sz="1200" spc="-1" strike="noStrike">
                <a:solidFill>
                  <a:srgbClr val="035c75"/>
                </a:solidFill>
                <a:latin typeface="Constantia"/>
              </a:rPr>
              <a:t>1.12.24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8" name="PlaceHolder 4"/>
          <p:cNvSpPr>
            <a:spLocks noGrp="1"/>
          </p:cNvSpPr>
          <p:nvPr>
            <p:ph type="ftr"/>
          </p:nvPr>
        </p:nvSpPr>
        <p:spPr>
          <a:xfrm>
            <a:off x="2666880" y="6356520"/>
            <a:ext cx="335232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9" name="PlaceHolder 5"/>
          <p:cNvSpPr>
            <a:spLocks noGrp="1"/>
          </p:cNvSpPr>
          <p:nvPr>
            <p:ph type="sldNum"/>
          </p:nvPr>
        </p:nvSpPr>
        <p:spPr>
          <a:xfrm>
            <a:off x="7924680" y="6356520"/>
            <a:ext cx="76176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CCAB15B8-6B8F-4542-A2F4-AC5EFF2D9585}" type="slidenum">
              <a:rPr b="0" lang="ru-RU" sz="1200" spc="-1" strike="noStrike">
                <a:solidFill>
                  <a:srgbClr val="035c75"/>
                </a:solidFill>
                <a:latin typeface="Constanti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олилиния 6"/>
          <p:cNvSpPr/>
          <p:nvPr/>
        </p:nvSpPr>
        <p:spPr>
          <a:xfrm>
            <a:off x="-9360" y="-7200"/>
            <a:ext cx="9162720" cy="1041120"/>
          </a:xfrm>
          <a:custGeom>
            <a:avLst/>
            <a:gdLst/>
            <a:ah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>
                  <a:alpha val="45098"/>
                </a:srgbClr>
              </a:gs>
              <a:gs pos="100000">
                <a:srgbClr val="00c4cd">
                  <a:alpha val="55294"/>
                </a:srgbClr>
              </a:gs>
            </a:gsLst>
            <a:lin ang="54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" name="Полилиния 7"/>
          <p:cNvSpPr/>
          <p:nvPr/>
        </p:nvSpPr>
        <p:spPr>
          <a:xfrm>
            <a:off x="4381560" y="-7200"/>
            <a:ext cx="4762080" cy="637920"/>
          </a:xfrm>
          <a:custGeom>
            <a:avLst/>
            <a:gdLst/>
            <a:ah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20000">
                <a:srgbClr val="008abf">
                  <a:alpha val="45098"/>
                </a:srgbClr>
              </a:gs>
              <a:gs pos="100000">
                <a:srgbClr val="00a0a8">
                  <a:alpha val="30196"/>
                </a:srgbClr>
              </a:gs>
            </a:gsLst>
            <a:lin ang="162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8" name="Группа 1"/>
          <p:cNvGrpSpPr/>
          <p:nvPr/>
        </p:nvGrpSpPr>
        <p:grpSpPr>
          <a:xfrm>
            <a:off x="-29160" y="-16560"/>
            <a:ext cx="9197640" cy="1086120"/>
            <a:chOff x="-29160" y="-16560"/>
            <a:chExt cx="9197640" cy="1086120"/>
          </a:xfrm>
        </p:grpSpPr>
        <p:sp>
          <p:nvSpPr>
            <p:cNvPr id="49" name="Полилиния 11"/>
            <p:cNvSpPr/>
            <p:nvPr/>
          </p:nvSpPr>
          <p:spPr>
            <a:xfrm rot="21435600">
              <a:off x="-18720" y="201960"/>
              <a:ext cx="9162720" cy="648720"/>
            </a:xfrm>
            <a:custGeom>
              <a:avLst/>
              <a:gdLst/>
              <a:ahLst/>
              <a:rect l="l" t="t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>
              <a:solidFill>
                <a:srgbClr val="09b7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" name="Полилиния 12"/>
            <p:cNvSpPr/>
            <p:nvPr/>
          </p:nvSpPr>
          <p:spPr>
            <a:xfrm rot="21435600">
              <a:off x="-14040" y="275400"/>
              <a:ext cx="9175320" cy="529920"/>
            </a:xfrm>
            <a:custGeom>
              <a:avLst/>
              <a:gdLst/>
              <a:ah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>
              <a:solidFill>
                <a:srgbClr val="0f6fc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1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fld id="{19688216-F770-4C55-9CB5-EAF6F20877F1}" type="datetime">
              <a:rPr b="0" lang="ru-RU" sz="1200" spc="-1" strike="noStrike">
                <a:solidFill>
                  <a:srgbClr val="035c75"/>
                </a:solidFill>
                <a:latin typeface="Constantia"/>
              </a:rPr>
              <a:t>1.12.24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ftr"/>
          </p:nvPr>
        </p:nvSpPr>
        <p:spPr>
          <a:xfrm>
            <a:off x="2666880" y="6356520"/>
            <a:ext cx="335232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sldNum"/>
          </p:nvPr>
        </p:nvSpPr>
        <p:spPr>
          <a:xfrm>
            <a:off x="7924680" y="6356520"/>
            <a:ext cx="76176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DB407178-2BB7-4DA8-A028-B36CCECD5BD2}" type="slidenum">
              <a:rPr b="0" lang="ru-RU" sz="1200" spc="-1" strike="noStrike">
                <a:solidFill>
                  <a:srgbClr val="035c75"/>
                </a:solidFill>
                <a:latin typeface="Constanti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Constantia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600" spc="-1" strike="noStrike">
                <a:solidFill>
                  <a:srgbClr val="000000"/>
                </a:solidFill>
                <a:latin typeface="Constantia"/>
              </a:rPr>
              <a:t>Для правки структуры щёлкните мышью</a:t>
            </a:r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100" spc="-1" strike="noStrike">
                <a:solidFill>
                  <a:srgbClr val="000000"/>
                </a:solidFill>
                <a:latin typeface="Constantia"/>
              </a:rPr>
              <a:t>Второй уровень структуры</a:t>
            </a:r>
            <a:endParaRPr b="0" lang="ru-RU" sz="2100" spc="-1" strike="noStrike">
              <a:solidFill>
                <a:srgbClr val="000000"/>
              </a:solidFill>
              <a:latin typeface="Constanti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onstantia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onstanti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onstantia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onstanti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onstantia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onstanti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onstantia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onstanti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onstantia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Полилиния 6"/>
          <p:cNvSpPr/>
          <p:nvPr/>
        </p:nvSpPr>
        <p:spPr>
          <a:xfrm>
            <a:off x="-9360" y="-7200"/>
            <a:ext cx="9162720" cy="1041120"/>
          </a:xfrm>
          <a:custGeom>
            <a:avLst/>
            <a:gdLst/>
            <a:ah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>
                  <a:alpha val="45098"/>
                </a:srgbClr>
              </a:gs>
              <a:gs pos="100000">
                <a:srgbClr val="00c4cd">
                  <a:alpha val="55294"/>
                </a:srgbClr>
              </a:gs>
            </a:gsLst>
            <a:lin ang="54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" name="Полилиния 7"/>
          <p:cNvSpPr/>
          <p:nvPr/>
        </p:nvSpPr>
        <p:spPr>
          <a:xfrm>
            <a:off x="4381560" y="-7200"/>
            <a:ext cx="4762080" cy="637920"/>
          </a:xfrm>
          <a:custGeom>
            <a:avLst/>
            <a:gdLst/>
            <a:ah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20000">
                <a:srgbClr val="008abf">
                  <a:alpha val="45098"/>
                </a:srgbClr>
              </a:gs>
              <a:gs pos="100000">
                <a:srgbClr val="00a0a8">
                  <a:alpha val="30196"/>
                </a:srgbClr>
              </a:gs>
            </a:gsLst>
            <a:lin ang="162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94" name="Группа 1"/>
          <p:cNvGrpSpPr/>
          <p:nvPr/>
        </p:nvGrpSpPr>
        <p:grpSpPr>
          <a:xfrm>
            <a:off x="-29160" y="-16560"/>
            <a:ext cx="9197640" cy="1086120"/>
            <a:chOff x="-29160" y="-16560"/>
            <a:chExt cx="9197640" cy="1086120"/>
          </a:xfrm>
        </p:grpSpPr>
        <p:sp>
          <p:nvSpPr>
            <p:cNvPr id="95" name="Полилиния 11"/>
            <p:cNvSpPr/>
            <p:nvPr/>
          </p:nvSpPr>
          <p:spPr>
            <a:xfrm rot="21435600">
              <a:off x="-18720" y="201960"/>
              <a:ext cx="9162720" cy="648720"/>
            </a:xfrm>
            <a:custGeom>
              <a:avLst/>
              <a:gdLst/>
              <a:ahLst/>
              <a:rect l="l" t="t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>
              <a:solidFill>
                <a:srgbClr val="09b7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6" name="Полилиния 12"/>
            <p:cNvSpPr/>
            <p:nvPr/>
          </p:nvSpPr>
          <p:spPr>
            <a:xfrm rot="21435600">
              <a:off x="-14040" y="275400"/>
              <a:ext cx="9175320" cy="529920"/>
            </a:xfrm>
            <a:custGeom>
              <a:avLst/>
              <a:gdLst/>
              <a:ah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>
              <a:solidFill>
                <a:srgbClr val="0f6fc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45000" bIns="0" anchor="b">
            <a:noAutofit/>
          </a:bodyPr>
          <a:p>
            <a:pPr>
              <a:lnSpc>
                <a:spcPct val="100000"/>
              </a:lnSpc>
            </a:pPr>
            <a:r>
              <a:rPr b="0" lang="ru-RU" sz="5000" spc="-1" strike="noStrike">
                <a:solidFill>
                  <a:srgbClr val="04617b"/>
                </a:solidFill>
                <a:latin typeface="Calibri"/>
              </a:rPr>
              <a:t>Образец заголовка</a:t>
            </a:r>
            <a:endParaRPr b="0" lang="ru-RU" sz="50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920240"/>
            <a:ext cx="4038120" cy="443448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274320" indent="-27396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latin typeface="Constantia"/>
              </a:rPr>
              <a:t>Образец текста</a:t>
            </a:r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  <a:p>
            <a:pPr lvl="1" marL="640080" indent="-246600">
              <a:lnSpc>
                <a:spcPct val="100000"/>
              </a:lnSpc>
              <a:spcBef>
                <a:spcPts val="479"/>
              </a:spcBef>
              <a:buClr>
                <a:srgbClr val="0f6fc6"/>
              </a:buClr>
              <a:buSzPct val="85000"/>
              <a:buFont typeface="Wingdings 2" charset="2"/>
              <a:buChar char=""/>
            </a:pPr>
            <a:r>
              <a:rPr b="0" lang="ru-RU" sz="2400" spc="-1" strike="noStrike">
                <a:solidFill>
                  <a:srgbClr val="000000"/>
                </a:solidFill>
                <a:latin typeface="Constantia"/>
              </a:rPr>
              <a:t>Второй уровень</a:t>
            </a:r>
            <a:endParaRPr b="0" lang="ru-RU" sz="2400" spc="-1" strike="noStrike">
              <a:solidFill>
                <a:srgbClr val="000000"/>
              </a:solidFill>
              <a:latin typeface="Constantia"/>
            </a:endParaRPr>
          </a:p>
          <a:p>
            <a:pPr lvl="2" marL="914400" indent="-246600">
              <a:lnSpc>
                <a:spcPct val="100000"/>
              </a:lnSpc>
              <a:spcBef>
                <a:spcPts val="400"/>
              </a:spcBef>
              <a:buClr>
                <a:srgbClr val="009dd9"/>
              </a:buClr>
              <a:buSzPct val="70000"/>
              <a:buFont typeface="Wingdings 2" charset="2"/>
              <a:buChar char=""/>
            </a:pPr>
            <a:r>
              <a:rPr b="0" lang="ru-RU" sz="2000" spc="-1" strike="noStrike">
                <a:solidFill>
                  <a:srgbClr val="000000"/>
                </a:solidFill>
                <a:latin typeface="Constantia"/>
              </a:rPr>
              <a:t>Третий уровень</a:t>
            </a:r>
            <a:endParaRPr b="0" lang="ru-RU" sz="2000" spc="-1" strike="noStrike">
              <a:solidFill>
                <a:srgbClr val="000000"/>
              </a:solidFill>
              <a:latin typeface="Constantia"/>
            </a:endParaRPr>
          </a:p>
          <a:p>
            <a:pPr lvl="3" marL="1188720" indent="-209880">
              <a:lnSpc>
                <a:spcPct val="100000"/>
              </a:lnSpc>
              <a:spcBef>
                <a:spcPts val="360"/>
              </a:spcBef>
              <a:buClr>
                <a:srgbClr val="0bd0d9"/>
              </a:buClr>
              <a:buSzPct val="65000"/>
              <a:buFont typeface="Wingdings 2" charset="2"/>
              <a:buChar char=""/>
            </a:pPr>
            <a:r>
              <a:rPr b="0" lang="ru-RU" sz="1800" spc="-1" strike="noStrike">
                <a:solidFill>
                  <a:srgbClr val="000000"/>
                </a:solidFill>
                <a:latin typeface="Constantia"/>
              </a:rPr>
              <a:t>Четвертый уровень</a:t>
            </a:r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  <a:p>
            <a:pPr lvl="4" marL="1463040" indent="-209880">
              <a:lnSpc>
                <a:spcPct val="100000"/>
              </a:lnSpc>
              <a:spcBef>
                <a:spcPts val="360"/>
              </a:spcBef>
              <a:buClr>
                <a:srgbClr val="10cf9b"/>
              </a:buClr>
              <a:buSzPct val="65000"/>
              <a:buFont typeface="Wingdings 2" charset="2"/>
              <a:buChar char=""/>
            </a:pPr>
            <a:r>
              <a:rPr b="0" lang="ru-RU" sz="1800" spc="-1" strike="noStrike">
                <a:solidFill>
                  <a:srgbClr val="000000"/>
                </a:solidFill>
                <a:latin typeface="Constantia"/>
              </a:rPr>
              <a:t>Пятый уровень</a:t>
            </a:r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48320" y="1920240"/>
            <a:ext cx="4038120" cy="443448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274320" indent="-27396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ru-RU" sz="2600" spc="-1" strike="noStrike">
                <a:solidFill>
                  <a:srgbClr val="000000"/>
                </a:solidFill>
                <a:latin typeface="Constantia"/>
              </a:rPr>
              <a:t>Образец текста</a:t>
            </a:r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  <a:p>
            <a:pPr lvl="1" marL="640080" indent="-246600">
              <a:lnSpc>
                <a:spcPct val="100000"/>
              </a:lnSpc>
              <a:spcBef>
                <a:spcPts val="479"/>
              </a:spcBef>
              <a:buClr>
                <a:srgbClr val="0f6fc6"/>
              </a:buClr>
              <a:buSzPct val="85000"/>
              <a:buFont typeface="Wingdings 2" charset="2"/>
              <a:buChar char=""/>
            </a:pPr>
            <a:r>
              <a:rPr b="0" lang="ru-RU" sz="2400" spc="-1" strike="noStrike">
                <a:solidFill>
                  <a:srgbClr val="000000"/>
                </a:solidFill>
                <a:latin typeface="Constantia"/>
              </a:rPr>
              <a:t>Второй уровень</a:t>
            </a:r>
            <a:endParaRPr b="0" lang="ru-RU" sz="2400" spc="-1" strike="noStrike">
              <a:solidFill>
                <a:srgbClr val="000000"/>
              </a:solidFill>
              <a:latin typeface="Constantia"/>
            </a:endParaRPr>
          </a:p>
          <a:p>
            <a:pPr lvl="2" marL="914400" indent="-246600">
              <a:lnSpc>
                <a:spcPct val="100000"/>
              </a:lnSpc>
              <a:spcBef>
                <a:spcPts val="400"/>
              </a:spcBef>
              <a:buClr>
                <a:srgbClr val="009dd9"/>
              </a:buClr>
              <a:buSzPct val="70000"/>
              <a:buFont typeface="Wingdings 2" charset="2"/>
              <a:buChar char=""/>
            </a:pPr>
            <a:r>
              <a:rPr b="0" lang="ru-RU" sz="2000" spc="-1" strike="noStrike">
                <a:solidFill>
                  <a:srgbClr val="000000"/>
                </a:solidFill>
                <a:latin typeface="Constantia"/>
              </a:rPr>
              <a:t>Третий уровень</a:t>
            </a:r>
            <a:endParaRPr b="0" lang="ru-RU" sz="2000" spc="-1" strike="noStrike">
              <a:solidFill>
                <a:srgbClr val="000000"/>
              </a:solidFill>
              <a:latin typeface="Constantia"/>
            </a:endParaRPr>
          </a:p>
          <a:p>
            <a:pPr lvl="3" marL="1188720" indent="-209880">
              <a:lnSpc>
                <a:spcPct val="100000"/>
              </a:lnSpc>
              <a:spcBef>
                <a:spcPts val="360"/>
              </a:spcBef>
              <a:buClr>
                <a:srgbClr val="0bd0d9"/>
              </a:buClr>
              <a:buSzPct val="65000"/>
              <a:buFont typeface="Wingdings 2" charset="2"/>
              <a:buChar char=""/>
            </a:pPr>
            <a:r>
              <a:rPr b="0" lang="ru-RU" sz="1800" spc="-1" strike="noStrike">
                <a:solidFill>
                  <a:srgbClr val="000000"/>
                </a:solidFill>
                <a:latin typeface="Constantia"/>
              </a:rPr>
              <a:t>Четвертый уровень</a:t>
            </a:r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  <a:p>
            <a:pPr lvl="4" marL="1463040" indent="-209880">
              <a:lnSpc>
                <a:spcPct val="100000"/>
              </a:lnSpc>
              <a:spcBef>
                <a:spcPts val="360"/>
              </a:spcBef>
              <a:buClr>
                <a:srgbClr val="10cf9b"/>
              </a:buClr>
              <a:buSzPct val="65000"/>
              <a:buFont typeface="Wingdings 2" charset="2"/>
              <a:buChar char=""/>
            </a:pPr>
            <a:r>
              <a:rPr b="0" lang="ru-RU" sz="1800" spc="-1" strike="noStrike">
                <a:solidFill>
                  <a:srgbClr val="000000"/>
                </a:solidFill>
                <a:latin typeface="Constantia"/>
              </a:rPr>
              <a:t>Пятый уровень</a:t>
            </a:r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fld id="{07EE5EDE-3C9E-4A97-BBBB-2FF5F60522B1}" type="datetime">
              <a:rPr b="0" lang="ru-RU" sz="1200" spc="-1" strike="noStrike">
                <a:solidFill>
                  <a:srgbClr val="035c75"/>
                </a:solidFill>
                <a:latin typeface="Constantia"/>
              </a:rPr>
              <a:t>1.12.24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101" name="PlaceHolder 5"/>
          <p:cNvSpPr>
            <a:spLocks noGrp="1"/>
          </p:cNvSpPr>
          <p:nvPr>
            <p:ph type="ftr"/>
          </p:nvPr>
        </p:nvSpPr>
        <p:spPr>
          <a:xfrm>
            <a:off x="2666880" y="6356520"/>
            <a:ext cx="335232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02" name="PlaceHolder 6"/>
          <p:cNvSpPr>
            <a:spLocks noGrp="1"/>
          </p:cNvSpPr>
          <p:nvPr>
            <p:ph type="sldNum"/>
          </p:nvPr>
        </p:nvSpPr>
        <p:spPr>
          <a:xfrm>
            <a:off x="7924680" y="6356520"/>
            <a:ext cx="76176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33A90102-B408-4547-811D-BC816BB7DBB0}" type="slidenum">
              <a:rPr b="0" lang="ru-RU" sz="1200" spc="-1" strike="noStrike">
                <a:solidFill>
                  <a:srgbClr val="035c75"/>
                </a:solidFill>
                <a:latin typeface="Constanti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gif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8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Заголовок 3"/>
          <p:cNvSpPr txBox="1"/>
          <p:nvPr/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rmAutofit/>
          </a:bodyPr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4617b"/>
                </a:solidFill>
                <a:latin typeface="Calibri"/>
              </a:rPr>
              <a:t>Прочитайте, объясните…</a:t>
            </a:r>
            <a:endParaRPr b="0" lang="ru-RU" sz="32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40" name="Содержимое 4"/>
          <p:cNvSpPr txBox="1"/>
          <p:nvPr/>
        </p:nvSpPr>
        <p:spPr>
          <a:xfrm>
            <a:off x="457200" y="1935360"/>
            <a:ext cx="8229240" cy="4388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rmAutofit/>
          </a:bodyPr>
          <a:p>
            <a:pPr marL="274320" indent="-27396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1" i="1" lang="ru-RU" sz="4000" spc="-1" strike="noStrike">
                <a:solidFill>
                  <a:srgbClr val="000000"/>
                </a:solidFill>
                <a:latin typeface="Constantia"/>
              </a:rPr>
              <a:t>«Каждый    день     жизни прибавляет     частичку... .» </a:t>
            </a:r>
            <a:endParaRPr b="0" lang="ru-RU" sz="40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Заголовок 4"/>
          <p:cNvSpPr txBox="1"/>
          <p:nvPr/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58" name="Содержимое 5"/>
          <p:cNvSpPr txBox="1"/>
          <p:nvPr/>
        </p:nvSpPr>
        <p:spPr>
          <a:xfrm>
            <a:off x="457200" y="714240"/>
            <a:ext cx="8229240" cy="5609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rmAutofit/>
          </a:bodyPr>
          <a:p>
            <a:pPr marL="274320" indent="-273960">
              <a:lnSpc>
                <a:spcPct val="100000"/>
              </a:lnSpc>
              <a:spcBef>
                <a:spcPts val="1080"/>
              </a:spcBef>
              <a:tabLst>
                <a:tab algn="l" pos="0"/>
              </a:tabLst>
            </a:pPr>
            <a:r>
              <a:rPr b="1" i="1" lang="ru-RU" sz="5400" spc="-1" strike="noStrike">
                <a:solidFill>
                  <a:srgbClr val="000000"/>
                </a:solidFill>
                <a:latin typeface="Constantia"/>
              </a:rPr>
              <a:t>«Каждый день жизни прибавляет частичку мудрости»</a:t>
            </a:r>
            <a:endParaRPr b="0" lang="ru-RU" sz="5400" spc="-1" strike="noStrike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159" name="Picture 2" descr="G:\урок23.10.19\orig.gif"/>
          <p:cNvPicPr/>
          <p:nvPr/>
        </p:nvPicPr>
        <p:blipFill>
          <a:blip r:embed="rId1"/>
          <a:stretch/>
        </p:blipFill>
        <p:spPr>
          <a:xfrm>
            <a:off x="1857240" y="2357280"/>
            <a:ext cx="4075200" cy="4289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Содержимое 8" descr="uchi-ru.jpg"/>
          <p:cNvPicPr/>
          <p:nvPr/>
        </p:nvPicPr>
        <p:blipFill>
          <a:blip r:embed="rId1"/>
          <a:stretch/>
        </p:blipFill>
        <p:spPr>
          <a:xfrm>
            <a:off x="1643040" y="272520"/>
            <a:ext cx="6174000" cy="629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icture 2" descr="G:\урок23.10.19\счет на лету.jpg"/>
          <p:cNvPicPr/>
          <p:nvPr/>
        </p:nvPicPr>
        <p:blipFill>
          <a:blip r:embed="rId1"/>
          <a:stretch/>
        </p:blipFill>
        <p:spPr>
          <a:xfrm>
            <a:off x="0" y="857160"/>
            <a:ext cx="9143640" cy="5143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3" descr="G:\урок23.10.19\7 гномов_files\8f182d22b6a7.jpg"/>
          <p:cNvPicPr/>
          <p:nvPr/>
        </p:nvPicPr>
        <p:blipFill>
          <a:blip r:embed="rId1"/>
          <a:stretch/>
        </p:blipFill>
        <p:spPr>
          <a:xfrm>
            <a:off x="714240" y="714240"/>
            <a:ext cx="2856960" cy="3779280"/>
          </a:xfrm>
          <a:prstGeom prst="rect">
            <a:avLst/>
          </a:prstGeom>
          <a:ln w="0">
            <a:noFill/>
          </a:ln>
        </p:spPr>
      </p:pic>
      <p:pic>
        <p:nvPicPr>
          <p:cNvPr id="144" name="Picture 4" descr="G:\урок23.10.19\7 гномов_files\230060_sxz4iynu-650x650.jpg"/>
          <p:cNvPicPr/>
          <p:nvPr/>
        </p:nvPicPr>
        <p:blipFill>
          <a:blip r:embed="rId2"/>
          <a:stretch/>
        </p:blipFill>
        <p:spPr>
          <a:xfrm>
            <a:off x="5425920" y="3139920"/>
            <a:ext cx="3717720" cy="3717720"/>
          </a:xfrm>
          <a:prstGeom prst="rect">
            <a:avLst/>
          </a:prstGeom>
          <a:ln w="0">
            <a:noFill/>
          </a:ln>
        </p:spPr>
      </p:pic>
      <p:pic>
        <p:nvPicPr>
          <p:cNvPr id="145" name="Picture 6" descr="G:\урок23.10.19\7коз.jpg"/>
          <p:cNvPicPr/>
          <p:nvPr/>
        </p:nvPicPr>
        <p:blipFill>
          <a:blip r:embed="rId3"/>
          <a:stretch/>
        </p:blipFill>
        <p:spPr>
          <a:xfrm>
            <a:off x="4500720" y="142920"/>
            <a:ext cx="2599920" cy="3047760"/>
          </a:xfrm>
          <a:prstGeom prst="rect">
            <a:avLst/>
          </a:prstGeom>
          <a:ln w="0">
            <a:noFill/>
          </a:ln>
        </p:spPr>
      </p:pic>
      <p:pic>
        <p:nvPicPr>
          <p:cNvPr id="146" name="Picture 7" descr="G:\урок23.10.19\цв.jpg"/>
          <p:cNvPicPr/>
          <p:nvPr/>
        </p:nvPicPr>
        <p:blipFill>
          <a:blip r:embed="rId4"/>
          <a:stretch/>
        </p:blipFill>
        <p:spPr>
          <a:xfrm>
            <a:off x="3143160" y="3643200"/>
            <a:ext cx="2400120" cy="3047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icture 2" descr="G:\урок23.10.19\пословицы.jpg"/>
          <p:cNvPicPr/>
          <p:nvPr/>
        </p:nvPicPr>
        <p:blipFill>
          <a:blip r:embed="rId1"/>
          <a:stretch/>
        </p:blipFill>
        <p:spPr>
          <a:xfrm>
            <a:off x="785880" y="928800"/>
            <a:ext cx="7357680" cy="5513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Заголовок 2"/>
          <p:cNvSpPr txBox="1"/>
          <p:nvPr/>
        </p:nvSpPr>
        <p:spPr>
          <a:xfrm>
            <a:off x="457200" y="704160"/>
            <a:ext cx="8229240" cy="258156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rmAutofit/>
          </a:bodyPr>
          <a:p>
            <a:pPr algn="ctr">
              <a:lnSpc>
                <a:spcPct val="100000"/>
              </a:lnSpc>
            </a:pPr>
            <a:r>
              <a:rPr b="0" lang="ru-RU" sz="5000" spc="-1" strike="noStrike">
                <a:solidFill>
                  <a:srgbClr val="04617b"/>
                </a:solidFill>
                <a:latin typeface="Calibri"/>
              </a:rPr>
              <a:t>Таблица умножения и деления с числом 7</a:t>
            </a:r>
            <a:endParaRPr b="0" lang="ru-RU" sz="5000" spc="-1" strike="noStrike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149" name="Содержимое 4" descr="uchi-ru.jpg"/>
          <p:cNvPicPr/>
          <p:nvPr/>
        </p:nvPicPr>
        <p:blipFill>
          <a:blip r:embed="rId1"/>
          <a:stretch/>
        </p:blipFill>
        <p:spPr>
          <a:xfrm>
            <a:off x="5286240" y="3664080"/>
            <a:ext cx="2857320" cy="2916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Заголовок 1"/>
          <p:cNvSpPr txBox="1"/>
          <p:nvPr/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Autofit/>
          </a:bodyPr>
          <a:p>
            <a:pPr algn="ctr">
              <a:lnSpc>
                <a:spcPct val="100000"/>
              </a:lnSpc>
            </a:pPr>
            <a:r>
              <a:rPr b="0" lang="ru-RU" sz="5000" spc="-1" strike="noStrike">
                <a:solidFill>
                  <a:srgbClr val="04617b"/>
                </a:solidFill>
                <a:latin typeface="Calibri"/>
              </a:rPr>
              <a:t>Решите задачу</a:t>
            </a:r>
            <a:endParaRPr b="0" lang="ru-RU" sz="50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51" name="Содержимое 2"/>
          <p:cNvSpPr txBox="1"/>
          <p:nvPr/>
        </p:nvSpPr>
        <p:spPr>
          <a:xfrm>
            <a:off x="457200" y="1935360"/>
            <a:ext cx="8229240" cy="4388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marL="274320" indent="-273960">
              <a:lnSpc>
                <a:spcPct val="100000"/>
              </a:lnSpc>
              <a:spcBef>
                <a:spcPts val="961"/>
              </a:spcBef>
              <a:tabLst>
                <a:tab algn="l" pos="0"/>
              </a:tabLst>
            </a:pPr>
            <a:r>
              <a:rPr b="1" i="1" lang="ru-RU" sz="4800" spc="-1" strike="noStrike">
                <a:solidFill>
                  <a:srgbClr val="000000"/>
                </a:solidFill>
                <a:latin typeface="Constantia"/>
              </a:rPr>
              <a:t>Цена булочки 7 рублей. Ира купила 9 булочек. </a:t>
            </a:r>
            <a:endParaRPr b="0" lang="ru-RU" sz="4800" spc="-1" strike="noStrike">
              <a:solidFill>
                <a:srgbClr val="000000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519"/>
              </a:spcBef>
              <a:tabLst>
                <a:tab algn="l" pos="0"/>
              </a:tabLst>
            </a:pPr>
            <a:endParaRPr b="0" lang="ru-RU" sz="48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Заголовок 1"/>
          <p:cNvSpPr txBox="1"/>
          <p:nvPr/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Autofit/>
          </a:bodyPr>
          <a:p>
            <a:pPr algn="ctr">
              <a:lnSpc>
                <a:spcPct val="100000"/>
              </a:lnSpc>
            </a:pPr>
            <a:r>
              <a:rPr b="0" lang="ru-RU" sz="5000" spc="-1" strike="noStrike">
                <a:solidFill>
                  <a:srgbClr val="04617b"/>
                </a:solidFill>
                <a:latin typeface="Calibri"/>
              </a:rPr>
              <a:t>Решите задачу</a:t>
            </a:r>
            <a:endParaRPr b="0" lang="ru-RU" sz="50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53" name="Содержимое 2"/>
          <p:cNvSpPr txBox="1"/>
          <p:nvPr/>
        </p:nvSpPr>
        <p:spPr>
          <a:xfrm>
            <a:off x="457200" y="1935360"/>
            <a:ext cx="8229240" cy="4388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rmAutofit/>
          </a:bodyPr>
          <a:p>
            <a:pPr marL="274320" indent="-273960">
              <a:lnSpc>
                <a:spcPct val="100000"/>
              </a:lnSpc>
              <a:spcBef>
                <a:spcPts val="879"/>
              </a:spcBef>
              <a:tabLst>
                <a:tab algn="l" pos="0"/>
              </a:tabLst>
            </a:pPr>
            <a:r>
              <a:rPr b="1" i="1" lang="ru-RU" sz="4400" spc="-1" strike="noStrike">
                <a:solidFill>
                  <a:srgbClr val="000000"/>
                </a:solidFill>
                <a:latin typeface="Constantia"/>
              </a:rPr>
              <a:t>Цена булочки 7 рублей. </a:t>
            </a:r>
            <a:endParaRPr b="0" lang="ru-RU" sz="4400" spc="-1" strike="noStrike">
              <a:solidFill>
                <a:srgbClr val="000000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879"/>
              </a:spcBef>
              <a:tabLst>
                <a:tab algn="l" pos="0"/>
              </a:tabLst>
            </a:pPr>
            <a:r>
              <a:rPr b="1" i="1" lang="ru-RU" sz="4400" spc="-1" strike="noStrike">
                <a:solidFill>
                  <a:srgbClr val="000000"/>
                </a:solidFill>
                <a:latin typeface="Constantia"/>
              </a:rPr>
              <a:t>Ира купила 9 булочек. </a:t>
            </a:r>
            <a:endParaRPr b="0" lang="ru-RU" sz="4400" spc="-1" strike="noStrike">
              <a:solidFill>
                <a:srgbClr val="000000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879"/>
              </a:spcBef>
              <a:tabLst>
                <a:tab algn="l" pos="0"/>
              </a:tabLst>
            </a:pPr>
            <a:r>
              <a:rPr b="1" lang="ru-RU" sz="4400" spc="-1" strike="noStrike">
                <a:solidFill>
                  <a:srgbClr val="000000"/>
                </a:solidFill>
                <a:latin typeface="Constantia"/>
              </a:rPr>
              <a:t>Сколько стоит вся покупка?</a:t>
            </a:r>
            <a:endParaRPr b="0" lang="ru-RU" sz="4400" spc="-1" strike="noStrike">
              <a:solidFill>
                <a:srgbClr val="000000"/>
              </a:solidFill>
              <a:latin typeface="Constanti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Заголовок 7"/>
          <p:cNvSpPr txBox="1"/>
          <p:nvPr/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0" anchor="b">
            <a:noAutofit/>
          </a:bodyPr>
          <a:p>
            <a:pPr algn="ctr">
              <a:lnSpc>
                <a:spcPct val="100000"/>
              </a:lnSpc>
            </a:pPr>
            <a:r>
              <a:rPr b="0" lang="ru-RU" sz="5000" spc="-1" strike="noStrike">
                <a:solidFill>
                  <a:srgbClr val="04617b"/>
                </a:solidFill>
                <a:latin typeface="Calibri"/>
              </a:rPr>
              <a:t>Работа в группе</a:t>
            </a:r>
            <a:endParaRPr b="0" lang="ru-RU" sz="50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55" name="Содержимое 9"/>
          <p:cNvSpPr txBox="1"/>
          <p:nvPr/>
        </p:nvSpPr>
        <p:spPr>
          <a:xfrm>
            <a:off x="5929200" y="2786040"/>
            <a:ext cx="2857320" cy="1785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marL="274320" indent="-273960">
              <a:lnSpc>
                <a:spcPct val="100000"/>
              </a:lnSpc>
              <a:spcBef>
                <a:spcPts val="519"/>
              </a:spcBef>
              <a:tabLst>
                <a:tab algn="l" pos="0"/>
              </a:tabLst>
            </a:pPr>
            <a:r>
              <a:rPr b="0" lang="ru-RU" sz="2600" spc="-1" strike="noStrike">
                <a:solidFill>
                  <a:srgbClr val="000000"/>
                </a:solidFill>
                <a:latin typeface="Constantia"/>
              </a:rPr>
              <a:t>2)Найди периметр квадрата со стороной 7 см.</a:t>
            </a:r>
            <a:endParaRPr b="0" lang="ru-RU" sz="2600" spc="-1" strike="noStrike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156" name="Содержимое 10" descr="https://urok.1sept.ru/%D1%81%D1%82%D0%B0%D1%82%D1%8C%D0%B8/672342/img1.jpg"/>
          <p:cNvPicPr/>
          <p:nvPr/>
        </p:nvPicPr>
        <p:blipFill>
          <a:blip r:embed="rId1"/>
          <a:stretch/>
        </p:blipFill>
        <p:spPr>
          <a:xfrm>
            <a:off x="714240" y="2143080"/>
            <a:ext cx="4642920" cy="343728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</TotalTime>
  <Application>Редактор_презентаций/2022.01.0.0$Linux_X86_64 LibreOffice_project/</Application>
  <AppVersion>15.0000</AppVersion>
  <Words>67</Words>
  <Paragraphs>13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2019-10-14T17:19:07Z</dcterms:created>
  <dc:creator>Игорь</dc:creator>
  <dc:description/>
  <dc:language>ru-RU</dc:language>
  <cp:lastModifiedBy>Анжелика</cp:lastModifiedBy>
  <dcterms:modified xsi:type="dcterms:W3CDTF">2019-10-22T09:41:40Z</dcterms:modified>
  <cp:revision>12</cp:revision>
  <dc:subject/>
  <dc:title>Прочитайте, объясните…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10</vt:i4>
  </property>
</Properties>
</file>